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18288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69" autoAdjust="0"/>
    <p:restoredTop sz="94660"/>
  </p:normalViewPr>
  <p:slideViewPr>
    <p:cSldViewPr snapToGrid="0">
      <p:cViewPr varScale="1">
        <p:scale>
          <a:sx n="85" d="100"/>
          <a:sy n="85" d="100"/>
        </p:scale>
        <p:origin x="91" y="24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122363"/>
            <a:ext cx="13716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602038"/>
            <a:ext cx="13716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7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7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365125"/>
            <a:ext cx="394335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65125"/>
            <a:ext cx="1160145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02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052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1709739"/>
            <a:ext cx="157734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4589464"/>
            <a:ext cx="157734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1825625"/>
            <a:ext cx="77724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1825625"/>
            <a:ext cx="77724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882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365126"/>
            <a:ext cx="157734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1681163"/>
            <a:ext cx="773668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2505075"/>
            <a:ext cx="773668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1681163"/>
            <a:ext cx="777478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2505075"/>
            <a:ext cx="777478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1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1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41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457200"/>
            <a:ext cx="589835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987426"/>
            <a:ext cx="92583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057400"/>
            <a:ext cx="589835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20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457200"/>
            <a:ext cx="589835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987426"/>
            <a:ext cx="92583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057400"/>
            <a:ext cx="589835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72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365126"/>
            <a:ext cx="15773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1825625"/>
            <a:ext cx="15773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F914D-3795-497C-8C4D-FB71A6F01BB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6356351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10F18-364E-4FB5-A74F-00DDF89DC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3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0" y="16194"/>
            <a:ext cx="3034292" cy="68250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9" y="5447451"/>
            <a:ext cx="2718393" cy="11638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9" y="4335958"/>
            <a:ext cx="2718393" cy="11638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8" y="3289759"/>
            <a:ext cx="2718393" cy="11638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7" y="2252634"/>
            <a:ext cx="2718393" cy="11638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6" y="1208556"/>
            <a:ext cx="2718393" cy="11638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454" y="16194"/>
            <a:ext cx="3034292" cy="682507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854" y="16194"/>
            <a:ext cx="3034292" cy="6825078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22" y="4870720"/>
            <a:ext cx="2718393" cy="116384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22" y="4130973"/>
            <a:ext cx="2718393" cy="116384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103" y="3208481"/>
            <a:ext cx="2718393" cy="116384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22" y="2167379"/>
            <a:ext cx="2718393" cy="116384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21" y="5645074"/>
            <a:ext cx="2718393" cy="116384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803" y="5645074"/>
            <a:ext cx="2718393" cy="116384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803" y="4987104"/>
            <a:ext cx="2718393" cy="116384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802" y="3802412"/>
            <a:ext cx="2718393" cy="116384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802" y="2411215"/>
            <a:ext cx="2718393" cy="116384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802" y="1180263"/>
            <a:ext cx="2718393" cy="116384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21" y="1208556"/>
            <a:ext cx="2718393" cy="116384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954" y="16194"/>
            <a:ext cx="3034292" cy="6825078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30" y="5645074"/>
            <a:ext cx="2718393" cy="116384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29" y="4870720"/>
            <a:ext cx="2718393" cy="116384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902" y="2004541"/>
            <a:ext cx="2718393" cy="116384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29" y="1073943"/>
            <a:ext cx="2718393" cy="116384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3778" y="16194"/>
            <a:ext cx="3034292" cy="6825078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8178" y="16194"/>
            <a:ext cx="3034292" cy="6825078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947" y="4870720"/>
            <a:ext cx="2718393" cy="116384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945" y="3752614"/>
            <a:ext cx="2718393" cy="116384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5033" y="3003210"/>
            <a:ext cx="2718393" cy="116384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947" y="1997259"/>
            <a:ext cx="2718393" cy="116384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946" y="5645074"/>
            <a:ext cx="2718393" cy="116384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6128" y="5645074"/>
            <a:ext cx="2718393" cy="116384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6127" y="4870720"/>
            <a:ext cx="2718393" cy="116384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6127" y="3803069"/>
            <a:ext cx="2718393" cy="116384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6127" y="2126944"/>
            <a:ext cx="2718393" cy="116384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6127" y="1079364"/>
            <a:ext cx="2718393" cy="116384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1715" y="1078849"/>
            <a:ext cx="2718393" cy="116384"/>
          </a:xfrm>
          <a:prstGeom prst="rect">
            <a:avLst/>
          </a:prstGeom>
        </p:spPr>
      </p:pic>
      <p:pic>
        <p:nvPicPr>
          <p:cNvPr id="186" name="Picture 18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29" y="3009428"/>
            <a:ext cx="2718393" cy="116384"/>
          </a:xfrm>
          <a:prstGeom prst="rect">
            <a:avLst/>
          </a:prstGeom>
        </p:spPr>
      </p:pic>
      <p:pic>
        <p:nvPicPr>
          <p:cNvPr id="210" name="Picture 20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6127" y="2984397"/>
            <a:ext cx="2718393" cy="11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70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9153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Cooler planograms</dc:title>
  <dc:creator>Jonathan.Grimm@dpsg.com</dc:creator>
  <cp:lastModifiedBy>Jonathan Grimm</cp:lastModifiedBy>
  <cp:revision>75</cp:revision>
  <dcterms:created xsi:type="dcterms:W3CDTF">2019-02-01T02:36:24Z</dcterms:created>
  <dcterms:modified xsi:type="dcterms:W3CDTF">2023-02-02T15:20:32Z</dcterms:modified>
</cp:coreProperties>
</file>